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299" r:id="rId10"/>
    <p:sldId id="300" r:id="rId11"/>
    <p:sldId id="301" r:id="rId12"/>
    <p:sldId id="302" r:id="rId13"/>
    <p:sldId id="292" r:id="rId14"/>
    <p:sldId id="291" r:id="rId15"/>
    <p:sldId id="283" r:id="rId16"/>
    <p:sldId id="284" r:id="rId17"/>
    <p:sldId id="288" r:id="rId18"/>
    <p:sldId id="276" r:id="rId19"/>
    <p:sldId id="279" r:id="rId20"/>
    <p:sldId id="278" r:id="rId21"/>
    <p:sldId id="280" r:id="rId22"/>
    <p:sldId id="282" r:id="rId23"/>
    <p:sldId id="268" r:id="rId24"/>
    <p:sldId id="267" r:id="rId25"/>
    <p:sldId id="266" r:id="rId26"/>
    <p:sldId id="265" r:id="rId27"/>
    <p:sldId id="258" r:id="rId28"/>
    <p:sldId id="263" r:id="rId29"/>
    <p:sldId id="264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299"/>
            <p14:sldId id="300"/>
            <p14:sldId id="301"/>
            <p14:sldId id="302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3.png"/><Relationship Id="rId3" Type="http://schemas.openxmlformats.org/officeDocument/2006/relationships/image" Target="../media/image125.png"/><Relationship Id="rId21" Type="http://schemas.openxmlformats.org/officeDocument/2006/relationships/image" Target="../media/image5.png"/><Relationship Id="rId34" Type="http://schemas.openxmlformats.org/officeDocument/2006/relationships/image" Target="../media/image150.png"/><Relationship Id="rId7" Type="http://schemas.openxmlformats.org/officeDocument/2006/relationships/image" Target="../media/image126.png"/><Relationship Id="rId12" Type="http://schemas.openxmlformats.org/officeDocument/2006/relationships/image" Target="../media/image4.png"/><Relationship Id="rId17" Type="http://schemas.openxmlformats.org/officeDocument/2006/relationships/image" Target="../media/image135.png"/><Relationship Id="rId25" Type="http://schemas.openxmlformats.org/officeDocument/2006/relationships/image" Target="../media/image142.png"/><Relationship Id="rId33" Type="http://schemas.openxmlformats.org/officeDocument/2006/relationships/image" Target="../media/image149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30.png"/><Relationship Id="rId24" Type="http://schemas.openxmlformats.org/officeDocument/2006/relationships/image" Target="../media/image141.png"/><Relationship Id="rId32" Type="http://schemas.openxmlformats.org/officeDocument/2006/relationships/image" Target="../media/image148.png"/><Relationship Id="rId5" Type="http://schemas.openxmlformats.org/officeDocument/2006/relationships/image" Target="../media/image16.png"/><Relationship Id="rId15" Type="http://schemas.openxmlformats.org/officeDocument/2006/relationships/image" Target="../media/image133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8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31" Type="http://schemas.openxmlformats.org/officeDocument/2006/relationships/image" Target="../media/image147.png"/><Relationship Id="rId4" Type="http://schemas.openxmlformats.org/officeDocument/2006/relationships/image" Target="../media/image110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6.png"/><Relationship Id="rId35" Type="http://schemas.openxmlformats.org/officeDocument/2006/relationships/image" Target="../media/image151.png"/><Relationship Id="rId8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52.png"/><Relationship Id="rId21" Type="http://schemas.openxmlformats.org/officeDocument/2006/relationships/image" Target="../media/image166.png"/><Relationship Id="rId7" Type="http://schemas.openxmlformats.org/officeDocument/2006/relationships/image" Target="../media/image16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24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56.png"/><Relationship Id="rId5" Type="http://schemas.openxmlformats.org/officeDocument/2006/relationships/image" Target="../media/image125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5.png"/><Relationship Id="rId4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0.png"/><Relationship Id="rId7" Type="http://schemas.openxmlformats.org/officeDocument/2006/relationships/image" Target="../media/image1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8.png"/><Relationship Id="rId10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20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87.png"/><Relationship Id="rId26" Type="http://schemas.openxmlformats.org/officeDocument/2006/relationships/image" Target="../media/image94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5" Type="http://schemas.openxmlformats.org/officeDocument/2006/relationships/image" Target="../media/image93.png"/><Relationship Id="rId33" Type="http://schemas.openxmlformats.org/officeDocument/2006/relationships/image" Target="../media/image100.png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2.png"/><Relationship Id="rId32" Type="http://schemas.openxmlformats.org/officeDocument/2006/relationships/image" Target="../media/image9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31" Type="http://schemas.openxmlformats.org/officeDocument/2006/relationships/image" Target="../media/image2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8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4.png"/><Relationship Id="rId4" Type="http://schemas.openxmlformats.org/officeDocument/2006/relationships/image" Target="../media/image10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7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C6C11936-FADA-B37A-24AB-62C8DF3F536F}"/>
              </a:ext>
            </a:extLst>
          </p:cNvPr>
          <p:cNvSpPr/>
          <p:nvPr/>
        </p:nvSpPr>
        <p:spPr>
          <a:xfrm>
            <a:off x="3209925" y="4114779"/>
            <a:ext cx="1112175" cy="822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 unstable</a:t>
            </a:r>
          </a:p>
        </p:txBody>
      </p: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9CB3F-542E-E7CE-3325-2C76EE8268C7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7CCFA7-7707-463F-CA06-80E4209F710F}"/>
                </a:ext>
              </a:extLst>
            </p:cNvPr>
            <p:cNvGrpSpPr/>
            <p:nvPr/>
          </p:nvGrpSpPr>
          <p:grpSpPr>
            <a:xfrm>
              <a:off x="7616428" y="221825"/>
              <a:ext cx="3094302" cy="2405419"/>
              <a:chOff x="7616428" y="221825"/>
              <a:chExt cx="3094302" cy="24054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7E3031A-5E1A-DC4B-37C0-4D2F6B0FE899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319154"/>
                <a:chOff x="7616428" y="221825"/>
                <a:chExt cx="3067844" cy="23191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4B4EF33F-FCCB-B337-2893-59E02C0E8375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CDEF3CF2-3178-0AE7-5AE2-9C550F32FEFB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146793"/>
                    <a:chOff x="7616428" y="662781"/>
                    <a:chExt cx="3067844" cy="2146793"/>
                  </a:xfrm>
                </p:grpSpPr>
                <p:pic>
                  <p:nvPicPr>
                    <p:cNvPr id="5122" name="Picture 2">
                      <a:extLst>
                        <a:ext uri="{FF2B5EF4-FFF2-40B4-BE49-F238E27FC236}">
                          <a16:creationId xmlns:a16="http://schemas.microsoft.com/office/drawing/2014/main" id="{28DFD7BF-C884-4A00-770F-8C3DEF6C07F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8060" y="66278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60" name="Picture 12">
                      <a:extLst>
                        <a:ext uri="{FF2B5EF4-FFF2-40B4-BE49-F238E27FC236}">
                          <a16:creationId xmlns:a16="http://schemas.microsoft.com/office/drawing/2014/main" id="{ABA95F49-4035-C78A-F90F-2C174306096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807609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5922D19C-8AED-C576-5EE0-6E0959708E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6428" y="53901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8">
                  <a:extLst>
                    <a:ext uri="{FF2B5EF4-FFF2-40B4-BE49-F238E27FC236}">
                      <a16:creationId xmlns:a16="http://schemas.microsoft.com/office/drawing/2014/main" id="{B64671A1-D5F8-ED58-D0A6-14626A281E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78640" y="294418"/>
                  <a:ext cx="2730596" cy="19998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C12738BF-74CA-0C7E-4BD0-B1CFDEBB3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060" y="3769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408267-E630-1E70-489D-C5C1D3F2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315" y="328600"/>
              <a:ext cx="3072670" cy="225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1C3866-489F-BDE7-081C-AB6CACC69C01}"/>
              </a:ext>
            </a:extLst>
          </p:cNvPr>
          <p:cNvGrpSpPr/>
          <p:nvPr/>
        </p:nvGrpSpPr>
        <p:grpSpPr>
          <a:xfrm>
            <a:off x="6122838" y="2476266"/>
            <a:ext cx="3144737" cy="2407712"/>
            <a:chOff x="6048646" y="2369867"/>
            <a:chExt cx="3144737" cy="24077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581642-2E33-8BB9-8644-2F05118BD19E}"/>
                </a:ext>
              </a:extLst>
            </p:cNvPr>
            <p:cNvGrpSpPr/>
            <p:nvPr/>
          </p:nvGrpSpPr>
          <p:grpSpPr>
            <a:xfrm>
              <a:off x="6052754" y="2369867"/>
              <a:ext cx="3140629" cy="2407712"/>
              <a:chOff x="6164029" y="2476225"/>
              <a:chExt cx="3140629" cy="240771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71E121A-7564-163D-E1D6-CD128EDE036B}"/>
                  </a:ext>
                </a:extLst>
              </p:cNvPr>
              <p:cNvGrpSpPr/>
              <p:nvPr/>
            </p:nvGrpSpPr>
            <p:grpSpPr>
              <a:xfrm>
                <a:off x="6164029" y="2476225"/>
                <a:ext cx="3140629" cy="2407712"/>
                <a:chOff x="6164029" y="2476225"/>
                <a:chExt cx="3140629" cy="240771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84D7546-F7C2-CCC8-541B-75285D0C5029}"/>
                    </a:ext>
                  </a:extLst>
                </p:cNvPr>
                <p:cNvGrpSpPr/>
                <p:nvPr/>
              </p:nvGrpSpPr>
              <p:grpSpPr>
                <a:xfrm>
                  <a:off x="6176964" y="2476225"/>
                  <a:ext cx="3127694" cy="2407712"/>
                  <a:chOff x="6176964" y="2476225"/>
                  <a:chExt cx="3127694" cy="240771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70F7EFC1-1E95-1A02-48EB-627E9A4937DA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081545" cy="2272123"/>
                    <a:chOff x="6253807" y="2463260"/>
                    <a:chExt cx="3081545" cy="227212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F9A6369D-0285-7D9B-7985-73258375D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3807" y="2463260"/>
                      <a:ext cx="3081545" cy="2224374"/>
                      <a:chOff x="6247760" y="2367918"/>
                      <a:chExt cx="3081545" cy="2224374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1489424D-986F-4F07-B3A2-A625A9B34F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7760" y="2367918"/>
                        <a:ext cx="3081545" cy="2153995"/>
                        <a:chOff x="6246074" y="2436594"/>
                        <a:chExt cx="3081545" cy="2153995"/>
                      </a:xfrm>
                    </p:grpSpPr>
                    <p:grpSp>
                      <p:nvGrpSpPr>
                        <p:cNvPr id="9" name="Group 8">
                          <a:extLst>
                            <a:ext uri="{FF2B5EF4-FFF2-40B4-BE49-F238E27FC236}">
                              <a16:creationId xmlns:a16="http://schemas.microsoft.com/office/drawing/2014/main" id="{AFD0057F-62D6-E629-99A0-233486F50D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4611" y="2436594"/>
                          <a:ext cx="3073008" cy="2074117"/>
                          <a:chOff x="6254611" y="2436594"/>
                          <a:chExt cx="3073008" cy="2074117"/>
                        </a:xfrm>
                      </p:grpSpPr>
                      <p:pic>
                        <p:nvPicPr>
                          <p:cNvPr id="5124" name="Picture 4">
                            <a:extLst>
                              <a:ext uri="{FF2B5EF4-FFF2-40B4-BE49-F238E27FC236}">
                                <a16:creationId xmlns:a16="http://schemas.microsoft.com/office/drawing/2014/main" id="{4A2C2869-0B91-7845-29BB-C41ECE211A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9775" y="24365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6" name="Picture 18">
                            <a:extLst>
                              <a:ext uri="{FF2B5EF4-FFF2-40B4-BE49-F238E27FC236}">
                                <a16:creationId xmlns:a16="http://schemas.microsoft.com/office/drawing/2014/main" id="{5BEAB325-3D0D-4902-4B4C-BC407A798C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250874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2" name="Picture 4">
                          <a:extLst>
                            <a:ext uri="{FF2B5EF4-FFF2-40B4-BE49-F238E27FC236}">
                              <a16:creationId xmlns:a16="http://schemas.microsoft.com/office/drawing/2014/main" id="{3BB96C7A-F1EF-3088-2054-B1F7A47990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6074" y="258862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098" name="Picture 2">
                        <a:extLst>
                          <a:ext uri="{FF2B5EF4-FFF2-40B4-BE49-F238E27FC236}">
                            <a16:creationId xmlns:a16="http://schemas.microsoft.com/office/drawing/2014/main" id="{BFF32F7D-C7CD-7326-4281-C5B06D12F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15" y="2590327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4" name="Picture 2">
                      <a:extLst>
                        <a:ext uri="{FF2B5EF4-FFF2-40B4-BE49-F238E27FC236}">
                          <a16:creationId xmlns:a16="http://schemas.microsoft.com/office/drawing/2014/main" id="{73573A7C-FBFF-49DB-C3B9-769ECEB5B5B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92000" y="2761651"/>
                      <a:ext cx="3024580" cy="197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64BF1235-3DA5-6676-0973-82B37B6DEC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6814" y="288197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4">
                  <a:extLst>
                    <a:ext uri="{FF2B5EF4-FFF2-40B4-BE49-F238E27FC236}">
                      <a16:creationId xmlns:a16="http://schemas.microsoft.com/office/drawing/2014/main" id="{913552AB-2EDB-42FB-689D-9BD11AD94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4029" y="2522851"/>
                  <a:ext cx="2729226" cy="1998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24FDB256-9375-5C00-6CDC-8BC454F86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101" y="2885559"/>
                <a:ext cx="2703298" cy="197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1199F636-24C3-2A92-261E-D83812D71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46" y="2502916"/>
              <a:ext cx="2817071" cy="2063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B4DA3F-9C69-0DEC-D71C-D1046B33F3F2}"/>
              </a:ext>
            </a:extLst>
          </p:cNvPr>
          <p:cNvGrpSpPr/>
          <p:nvPr/>
        </p:nvGrpSpPr>
        <p:grpSpPr>
          <a:xfrm>
            <a:off x="6133162" y="4653736"/>
            <a:ext cx="3142494" cy="2303443"/>
            <a:chOff x="6108833" y="4530887"/>
            <a:chExt cx="3142494" cy="23034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45CDB1-6C6A-65E5-600B-F6EF198C07F8}"/>
                </a:ext>
              </a:extLst>
            </p:cNvPr>
            <p:cNvGrpSpPr/>
            <p:nvPr/>
          </p:nvGrpSpPr>
          <p:grpSpPr>
            <a:xfrm>
              <a:off x="6108833" y="4530887"/>
              <a:ext cx="3142494" cy="2303443"/>
              <a:chOff x="6108833" y="4530887"/>
              <a:chExt cx="3142494" cy="230344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976737F-9714-CAB0-65D9-B29985187893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98329" cy="2303443"/>
                <a:chOff x="6152998" y="4530887"/>
                <a:chExt cx="3098329" cy="23034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4FF0F7-F618-2E84-32B3-443905FCFC24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303443"/>
                  <a:chOff x="6152998" y="4530887"/>
                  <a:chExt cx="3098329" cy="230344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F2531E-F665-9221-7AC4-5595A5081869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86126" cy="2303443"/>
                    <a:chOff x="6181413" y="4522289"/>
                    <a:chExt cx="3086126" cy="230344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FFB29FD-1910-F15D-993C-6AB4DD2545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1413" y="4522289"/>
                      <a:ext cx="3078500" cy="2232390"/>
                      <a:chOff x="6210093" y="4509901"/>
                      <a:chExt cx="3078500" cy="2232390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3E59DEF5-80EF-11B3-FAC4-E9E9A7CFAD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630" y="4509901"/>
                        <a:ext cx="3069963" cy="2147411"/>
                        <a:chOff x="6254611" y="4623948"/>
                        <a:chExt cx="3069963" cy="2147411"/>
                      </a:xfrm>
                    </p:grpSpPr>
                    <p:grpSp>
                      <p:nvGrpSpPr>
                        <p:cNvPr id="10" name="Group 9">
                          <a:extLst>
                            <a:ext uri="{FF2B5EF4-FFF2-40B4-BE49-F238E27FC236}">
                              <a16:creationId xmlns:a16="http://schemas.microsoft.com/office/drawing/2014/main" id="{3059A2BE-AC11-88B2-B147-781A61788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6730" y="4623948"/>
                          <a:ext cx="3067844" cy="2056550"/>
                          <a:chOff x="6253820" y="4527961"/>
                          <a:chExt cx="3067844" cy="2056550"/>
                        </a:xfrm>
                      </p:grpSpPr>
                      <p:pic>
                        <p:nvPicPr>
                          <p:cNvPr id="5126" name="Picture 6">
                            <a:extLst>
                              <a:ext uri="{FF2B5EF4-FFF2-40B4-BE49-F238E27FC236}">
                                <a16:creationId xmlns:a16="http://schemas.microsoft.com/office/drawing/2014/main" id="{04E11AFC-D5EB-7251-3AB7-823CE54555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3820" y="4527961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068" name="Picture 20">
                            <a:extLst>
                              <a:ext uri="{FF2B5EF4-FFF2-40B4-BE49-F238E27FC236}">
                                <a16:creationId xmlns:a16="http://schemas.microsoft.com/office/drawing/2014/main" id="{D7E2E2A9-F88D-E6E4-84D9-DDA6686A29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4796" y="4610779"/>
                            <a:ext cx="3024580" cy="19737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054" name="Picture 6">
                          <a:extLst>
                            <a:ext uri="{FF2B5EF4-FFF2-40B4-BE49-F238E27FC236}">
                              <a16:creationId xmlns:a16="http://schemas.microsoft.com/office/drawing/2014/main" id="{222C8FE5-88F6-C73C-224F-1C91FDC047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611" y="4769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B179D14-B6DF-82E0-867D-A0B4F1332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093" y="474032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7604B1C3-C771-C2AD-4964-E1D77ED1E7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9695" y="4823767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034C4D2D-5204-88EF-FE49-365CC769E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3483" y="4687222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6">
                  <a:extLst>
                    <a:ext uri="{FF2B5EF4-FFF2-40B4-BE49-F238E27FC236}">
                      <a16:creationId xmlns:a16="http://schemas.microsoft.com/office/drawing/2014/main" id="{66094B96-A0E5-A25F-B020-9557B6B5C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5081" y="4651822"/>
                  <a:ext cx="2837198" cy="2077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18">
                <a:extLst>
                  <a:ext uri="{FF2B5EF4-FFF2-40B4-BE49-F238E27FC236}">
                    <a16:creationId xmlns:a16="http://schemas.microsoft.com/office/drawing/2014/main" id="{E3A9E677-F588-059D-B022-4B63F4043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833" y="4611340"/>
                <a:ext cx="2884305" cy="211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F5A8A5D-54EE-4BF7-6F2E-5BAC3E66F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126" y="4699467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858FB-25EA-6693-76CC-965C51FE9C0C}"/>
              </a:ext>
            </a:extLst>
          </p:cNvPr>
          <p:cNvGrpSpPr/>
          <p:nvPr/>
        </p:nvGrpSpPr>
        <p:grpSpPr>
          <a:xfrm>
            <a:off x="9051656" y="2479192"/>
            <a:ext cx="2951322" cy="2252889"/>
            <a:chOff x="9051656" y="2479192"/>
            <a:chExt cx="2951322" cy="22528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BF9BED-92F8-7B54-88DE-C4282D263D1E}"/>
                </a:ext>
              </a:extLst>
            </p:cNvPr>
            <p:cNvGrpSpPr/>
            <p:nvPr/>
          </p:nvGrpSpPr>
          <p:grpSpPr>
            <a:xfrm>
              <a:off x="9051656" y="2479192"/>
              <a:ext cx="2951322" cy="2252889"/>
              <a:chOff x="8968064" y="2468683"/>
              <a:chExt cx="2951322" cy="22528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E619938-65BE-E079-D95C-9A044F87A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4815" y="2468683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AC55437B-9742-8823-7042-7DE8C4595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8064" y="2560100"/>
                <a:ext cx="2951322" cy="2161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E4BFE3-31E0-9625-90A8-68F5B9292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8407" y="2551438"/>
              <a:ext cx="2844349" cy="208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116BE-8973-E534-11F5-07C6DB1C5987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066429" y="4547957"/>
            <a:chExt cx="2844350" cy="215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D8554F-7B55-37FA-D225-709912E224B4}"/>
                </a:ext>
              </a:extLst>
            </p:cNvPr>
            <p:cNvGrpSpPr/>
            <p:nvPr/>
          </p:nvGrpSpPr>
          <p:grpSpPr>
            <a:xfrm>
              <a:off x="9066429" y="4547957"/>
              <a:ext cx="2844350" cy="2155280"/>
              <a:chOff x="9000833" y="4631645"/>
              <a:chExt cx="2844350" cy="215528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9144D636-CC13-6867-0670-B1D2FAC42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938" y="4631645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8F20C485-7B99-9E15-97EC-44B93528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0833" y="4703797"/>
                <a:ext cx="2844350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42BF470-D7BD-019B-4D05-BD0A35BF3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967" y="4632913"/>
              <a:ext cx="2694978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D011-6363-6CD7-B626-B5BE8B2C326D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0D4BF-4763-BFF9-2C2E-018AE1C2CB42}"/>
                </a:ext>
              </a:extLst>
            </p:cNvPr>
            <p:cNvGrpSpPr/>
            <p:nvPr/>
          </p:nvGrpSpPr>
          <p:grpSpPr>
            <a:xfrm>
              <a:off x="6148844" y="2491582"/>
              <a:ext cx="3024581" cy="2291631"/>
              <a:chOff x="6129866" y="2602569"/>
              <a:chExt cx="3024581" cy="2291631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A663C92F-6F84-B41D-7FED-FD3D912B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230" y="2602569"/>
                <a:ext cx="2863955" cy="209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BCA87ED-DCE9-0EC9-28CC-E736AB35D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9866" y="2679075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90FFA34-F9A3-3E1F-5179-D67AA043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733" y="2568088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42EC2-DA3F-4206-AC91-F3D6FAE369C1}"/>
              </a:ext>
            </a:extLst>
          </p:cNvPr>
          <p:cNvGrpSpPr/>
          <p:nvPr/>
        </p:nvGrpSpPr>
        <p:grpSpPr>
          <a:xfrm>
            <a:off x="6130747" y="4518253"/>
            <a:ext cx="3032024" cy="2309458"/>
            <a:chOff x="6130747" y="4518253"/>
            <a:chExt cx="3032024" cy="23094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016DE7-7AA1-53FC-44C8-52D97ED3FF0E}"/>
                </a:ext>
              </a:extLst>
            </p:cNvPr>
            <p:cNvGrpSpPr/>
            <p:nvPr/>
          </p:nvGrpSpPr>
          <p:grpSpPr>
            <a:xfrm>
              <a:off x="6130747" y="4518253"/>
              <a:ext cx="3024580" cy="2285997"/>
              <a:chOff x="6130747" y="4518253"/>
              <a:chExt cx="3024580" cy="2285997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16C4EF3-5A3C-CC93-A4EE-2DE27BBAF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179" y="4746963"/>
                <a:ext cx="2809065" cy="2057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7F1648-CAF2-366A-0FB2-28E9B9877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0747" y="4518253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7702ED-AA04-C7C3-45B8-562BC2C0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190" y="4612586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cyl16-775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C91BEBF-E248-6858-4C73-3654CB4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369" y="2278578"/>
            <a:ext cx="2497901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0C367B-00B8-446A-6DCE-43BE4BA6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30" y="4502493"/>
            <a:ext cx="2781984" cy="21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294A-FB11-E921-7F4E-6C65107DA9F9}"/>
              </a:ext>
            </a:extLst>
          </p:cNvPr>
          <p:cNvSpPr/>
          <p:nvPr/>
        </p:nvSpPr>
        <p:spPr>
          <a:xfrm>
            <a:off x="9885872" y="2643698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592E8CB-FF30-0B0B-F852-63137D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68137"/>
            <a:ext cx="2509163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28A4E-B1F0-A8F1-F29E-B0249D3D4AEA}"/>
              </a:ext>
            </a:extLst>
          </p:cNvPr>
          <p:cNvSpPr/>
          <p:nvPr/>
        </p:nvSpPr>
        <p:spPr>
          <a:xfrm>
            <a:off x="6879726" y="102761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19268" y="308036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22003</TotalTime>
  <Words>662</Words>
  <Application>Microsoft Office PowerPoint</Application>
  <PresentationFormat>Widescreen</PresentationFormat>
  <Paragraphs>109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179</cp:revision>
  <dcterms:created xsi:type="dcterms:W3CDTF">2023-07-26T17:49:20Z</dcterms:created>
  <dcterms:modified xsi:type="dcterms:W3CDTF">2024-12-03T19:37:13Z</dcterms:modified>
</cp:coreProperties>
</file>